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11/27/2019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61970696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Quack!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A0710F6-44BC-4AC9-A60A-2E2E5D25B64A}"/>
              </a:ext>
            </a:extLst>
          </p:cNvPr>
          <p:cNvPicPr>
            <a:picLocks noChangeAspect="1"/>
          </p:cNvPicPr>
          <p:nvPr/>
        </p:nvPicPr>
        <p:blipFill>
          <a:blip r:embed="rId5"/>
          <a:stretch>
            <a:fillRect/>
          </a:stretch>
        </p:blipFill>
        <p:spPr>
          <a:xfrm>
            <a:off x="180474" y="3435312"/>
            <a:ext cx="7025777" cy="365283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Quack!</a:t>
            </a:r>
          </a:p>
          <a:p>
            <a:pPr algn="ctr"/>
            <a:r>
              <a:rPr lang="en-US" b="1" dirty="0"/>
              <a:t>Written Stage Briefing</a:t>
            </a:r>
          </a:p>
          <a:p>
            <a:r>
              <a:rPr lang="en-US" dirty="0"/>
              <a:t>Quack! is a 32 round, 160 point, Comstock field course. There are fourteen USPSA targets and four Colt poppers. The best two hits on paper will score and steel must fall to score. The start signal is audible.</a:t>
            </a:r>
          </a:p>
          <a:p>
            <a:endParaRPr lang="en-US" dirty="0"/>
          </a:p>
          <a:p>
            <a:r>
              <a:rPr lang="en-US" dirty="0"/>
              <a:t>The right Colt popper will activate the Max trap. Please examine the activator prior to first shooter and set it up the same way each time.</a:t>
            </a:r>
          </a:p>
          <a:p>
            <a:endParaRPr lang="en-US" dirty="0"/>
          </a:p>
          <a:p>
            <a:r>
              <a:rPr lang="en-US" dirty="0"/>
              <a:t>Handgun start position is standing with both feet on X’s, wrists below belt. Pistol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222</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2019-11-27T21:10:20Z</dcterms:modified>
  <cp:category>Shooting</cp:category>
</cp:coreProperties>
</file>

<file path=docProps/thumbnail.jpeg>
</file>